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1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509-B283-4958-AE12-C28845C38234}" v="24" dt="2022-04-24T08:55:16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2" d="100"/>
          <a:sy n="112" d="100"/>
        </p:scale>
        <p:origin x="5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piteri" userId="732b34e3-a841-45c8-a393-c241a654d6dc" providerId="ADAL" clId="{05467509-B283-4958-AE12-C28845C38234}"/>
    <pc:docChg chg="undo custSel addSld delSld modSld">
      <pc:chgData name="Andrew Spiteri" userId="732b34e3-a841-45c8-a393-c241a654d6dc" providerId="ADAL" clId="{05467509-B283-4958-AE12-C28845C38234}" dt="2022-04-24T13:58:42.673" v="48" actId="20577"/>
      <pc:docMkLst>
        <pc:docMk/>
      </pc:docMkLst>
      <pc:sldChg chg="addSp delSp modSp mod modTransition delAnim modAnim">
        <pc:chgData name="Andrew Spiteri" userId="732b34e3-a841-45c8-a393-c241a654d6dc" providerId="ADAL" clId="{05467509-B283-4958-AE12-C28845C38234}" dt="2022-04-24T08:55:16.778" v="37"/>
        <pc:sldMkLst>
          <pc:docMk/>
          <pc:sldMk cId="0" sldId="257"/>
        </pc:sldMkLst>
        <pc:picChg chg="add del mod ord">
          <ac:chgData name="Andrew Spiteri" userId="732b34e3-a841-45c8-a393-c241a654d6dc" providerId="ADAL" clId="{05467509-B283-4958-AE12-C28845C38234}" dt="2022-04-24T08:49:47.962" v="33" actId="478"/>
          <ac:picMkLst>
            <pc:docMk/>
            <pc:sldMk cId="0" sldId="257"/>
            <ac:picMk id="2" creationId="{64A3CE9A-9914-4039-9E28-E8FE82511CE8}"/>
          </ac:picMkLst>
        </pc:picChg>
        <pc:picChg chg="add mod">
          <ac:chgData name="Andrew Spiteri" userId="732b34e3-a841-45c8-a393-c241a654d6dc" providerId="ADAL" clId="{05467509-B283-4958-AE12-C28845C38234}" dt="2022-04-24T08:50:23.924" v="34" actId="1076"/>
          <ac:picMkLst>
            <pc:docMk/>
            <pc:sldMk cId="0" sldId="257"/>
            <ac:picMk id="3" creationId="{82BA536F-4494-4E3F-9BCC-D7E26CA19C6A}"/>
          </ac:picMkLst>
        </pc:picChg>
        <pc:picChg chg="ord">
          <ac:chgData name="Andrew Spiteri" userId="732b34e3-a841-45c8-a393-c241a654d6dc" providerId="ADAL" clId="{05467509-B283-4958-AE12-C28845C38234}" dt="2022-04-24T08:47:16.466" v="27" actId="166"/>
          <ac:picMkLst>
            <pc:docMk/>
            <pc:sldMk cId="0" sldId="257"/>
            <ac:picMk id="3074" creationId="{00000000-0000-0000-0000-000000000000}"/>
          </ac:picMkLst>
        </pc:picChg>
      </pc:sldChg>
      <pc:sldChg chg="modSp mod">
        <pc:chgData name="Andrew Spiteri" userId="732b34e3-a841-45c8-a393-c241a654d6dc" providerId="ADAL" clId="{05467509-B283-4958-AE12-C28845C38234}" dt="2022-04-24T08:29:56.602" v="2" actId="6549"/>
        <pc:sldMkLst>
          <pc:docMk/>
          <pc:sldMk cId="0" sldId="258"/>
        </pc:sldMkLst>
        <pc:spChg chg="mod">
          <ac:chgData name="Andrew Spiteri" userId="732b34e3-a841-45c8-a393-c241a654d6dc" providerId="ADAL" clId="{05467509-B283-4958-AE12-C28845C38234}" dt="2022-04-24T08:29:56.602" v="2" actId="6549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Andrew Spiteri" userId="732b34e3-a841-45c8-a393-c241a654d6dc" providerId="ADAL" clId="{05467509-B283-4958-AE12-C28845C38234}" dt="2022-04-24T13:57:46.804" v="45" actId="6549"/>
        <pc:sldMkLst>
          <pc:docMk/>
          <pc:sldMk cId="0" sldId="259"/>
        </pc:sldMkLst>
        <pc:spChg chg="mod">
          <ac:chgData name="Andrew Spiteri" userId="732b34e3-a841-45c8-a393-c241a654d6dc" providerId="ADAL" clId="{05467509-B283-4958-AE12-C28845C38234}" dt="2022-04-24T13:57:46.804" v="45" actId="6549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Andrew Spiteri" userId="732b34e3-a841-45c8-a393-c241a654d6dc" providerId="ADAL" clId="{05467509-B283-4958-AE12-C28845C38234}" dt="2022-04-24T08:29:37.664" v="1" actId="6549"/>
        <pc:sldMkLst>
          <pc:docMk/>
          <pc:sldMk cId="0" sldId="261"/>
        </pc:sldMkLst>
        <pc:spChg chg="mod">
          <ac:chgData name="Andrew Spiteri" userId="732b34e3-a841-45c8-a393-c241a654d6dc" providerId="ADAL" clId="{05467509-B283-4958-AE12-C28845C38234}" dt="2022-04-24T08:29:37.664" v="1" actId="6549"/>
          <ac:spMkLst>
            <pc:docMk/>
            <pc:sldMk cId="0" sldId="261"/>
            <ac:spMk id="5122" creationId="{00000000-0000-0000-0000-000000000000}"/>
          </ac:spMkLst>
        </pc:spChg>
      </pc:sldChg>
      <pc:sldChg chg="add del">
        <pc:chgData name="Andrew Spiteri" userId="732b34e3-a841-45c8-a393-c241a654d6dc" providerId="ADAL" clId="{05467509-B283-4958-AE12-C28845C38234}" dt="2022-04-24T13:57:33.171" v="43" actId="47"/>
        <pc:sldMkLst>
          <pc:docMk/>
          <pc:sldMk cId="0" sldId="262"/>
        </pc:sldMkLst>
      </pc:sldChg>
      <pc:sldChg chg="add del">
        <pc:chgData name="Andrew Spiteri" userId="732b34e3-a841-45c8-a393-c241a654d6dc" providerId="ADAL" clId="{05467509-B283-4958-AE12-C28845C38234}" dt="2022-04-24T13:57:31.171" v="42" actId="47"/>
        <pc:sldMkLst>
          <pc:docMk/>
          <pc:sldMk cId="0" sldId="269"/>
        </pc:sldMkLst>
      </pc:sldChg>
      <pc:sldChg chg="modSp mod">
        <pc:chgData name="Andrew Spiteri" userId="732b34e3-a841-45c8-a393-c241a654d6dc" providerId="ADAL" clId="{05467509-B283-4958-AE12-C28845C38234}" dt="2022-04-24T08:29:19.154" v="0" actId="6549"/>
        <pc:sldMkLst>
          <pc:docMk/>
          <pc:sldMk cId="0" sldId="270"/>
        </pc:sldMkLst>
        <pc:spChg chg="mod">
          <ac:chgData name="Andrew Spiteri" userId="732b34e3-a841-45c8-a393-c241a654d6dc" providerId="ADAL" clId="{05467509-B283-4958-AE12-C28845C38234}" dt="2022-04-24T08:29:19.154" v="0" actId="6549"/>
          <ac:spMkLst>
            <pc:docMk/>
            <pc:sldMk cId="0" sldId="270"/>
            <ac:spMk id="7" creationId="{00000000-0000-0000-0000-000000000000}"/>
          </ac:spMkLst>
        </pc:spChg>
      </pc:sldChg>
      <pc:sldChg chg="modSp mod">
        <pc:chgData name="Andrew Spiteri" userId="732b34e3-a841-45c8-a393-c241a654d6dc" providerId="ADAL" clId="{05467509-B283-4958-AE12-C28845C38234}" dt="2022-04-24T13:58:42.673" v="48" actId="20577"/>
        <pc:sldMkLst>
          <pc:docMk/>
          <pc:sldMk cId="0" sldId="271"/>
        </pc:sldMkLst>
        <pc:spChg chg="mod">
          <ac:chgData name="Andrew Spiteri" userId="732b34e3-a841-45c8-a393-c241a654d6dc" providerId="ADAL" clId="{05467509-B283-4958-AE12-C28845C38234}" dt="2022-04-24T13:58:42.673" v="48" actId="20577"/>
          <ac:spMkLst>
            <pc:docMk/>
            <pc:sldMk cId="0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0A62-C173-4100-B037-285E09EA0FFE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9681-C270-4120-BE03-69104263560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89681-C270-4120-BE03-69104263560A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B946-27CC-42B6-9E19-BC8BC0F9A219}" type="datetimeFigureOut">
              <a:rPr lang="it-IT" smtClean="0"/>
              <a:pPr/>
              <a:t>24/04/2022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70FE-9EB0-4835-9E95-3F99ADB8D0B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video" Target="https://www.youtube.com/embed/hlryj8qQZ20?feature=oembed" TargetMode="Externa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latin typeface="Brush Script MT" pitchFamily="66" charset="0"/>
            </a:endParaRPr>
          </a:p>
          <a:p>
            <a:pPr algn="ctr"/>
            <a:endParaRPr lang="it-IT" sz="4000" dirty="0">
              <a:latin typeface="Brush Script MT" pitchFamily="66" charset="0"/>
            </a:endParaRPr>
          </a:p>
          <a:p>
            <a:pPr algn="ctr"/>
            <a:endParaRPr lang="it-IT" sz="4000" dirty="0">
              <a:latin typeface="Brush Script MT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"/>
            <a:ext cx="2285984" cy="202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714348" y="1857364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Preghiamo </a:t>
            </a:r>
            <a:r>
              <a:rPr lang="it-IT" sz="4000" dirty="0" err="1"/>
              <a:t>per…</a:t>
            </a:r>
            <a:endParaRPr lang="it-IT" sz="4000" dirty="0"/>
          </a:p>
          <a:p>
            <a:pPr algn="ctr"/>
            <a:endParaRPr lang="it-IT" sz="4000" dirty="0"/>
          </a:p>
          <a:p>
            <a:pPr algn="ctr"/>
            <a:r>
              <a:rPr lang="it-IT" sz="6000" b="1" dirty="0"/>
              <a:t>D I A L O G A R E</a:t>
            </a:r>
          </a:p>
          <a:p>
            <a:pPr algn="ctr"/>
            <a:endParaRPr lang="it-IT" sz="6000" b="1" dirty="0"/>
          </a:p>
          <a:p>
            <a:pPr algn="ctr"/>
            <a:endParaRPr lang="it-IT" sz="6000" b="1" dirty="0"/>
          </a:p>
          <a:p>
            <a:pPr algn="ctr"/>
            <a:r>
              <a:rPr lang="it-IT" sz="2000" b="1" dirty="0">
                <a:latin typeface="Times New Roman" pitchFamily="18" charset="0"/>
                <a:cs typeface="Times New Roman" pitchFamily="18" charset="0"/>
              </a:rPr>
              <a:t>2° incontro – 24 aprile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-1188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(Insieme)</a:t>
            </a:r>
          </a:p>
          <a:p>
            <a:endParaRPr lang="it-IT" dirty="0"/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L’analisi della situazione sociale e l’identificazione degli impegni da assumere per trasformarla sono un compito che spetta alle comunità nel loro insieme e nelle loro articolazioni, sotto la guida dello Spirito. Oggi possiamo aggiungere che esse richiedono un metodo sinodale: si tratta di costruire una relazione, fatta di parole e di gesti, darsi un obiettivo comune e cercare di raggiungerlo. È una dinamica in cui ciascuno parla con libertà, ma anche ascolta ed è disponibile a imparare e a cambiare. </a:t>
            </a:r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Dialogare è costruire una strada su cui camminare insieme, e, quando servono, dei ponti su cui venirsi incontro e tendersi la mano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. Le divergenze e i conflitti non vanno negati o dissimulati, come spesso siamo tentati di fare, anche nella Chiesa. Vanno assunti, non per rimanere bloccati al loro interno – il conflitto non può mai essere l’ultima parola – ma per aprire nuovi processi.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981" y="0"/>
            <a:ext cx="1305019" cy="115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Preghiera del dialogo</a:t>
            </a:r>
            <a:endParaRPr lang="it-IT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Signore Dio, ti lodiamo e ti glorifichiamo per la bellezza di questo dono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che si chiama dialogo. E' un "figlio" prediletto di Dio perché è simile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alla corrente alternata che rifluisce incessantemente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seno alla Santa Trinità.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 dialogo scioglie i nodi, dissipa i sospetti, apre le porte, risolve i conflitti,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 crescere la persona.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E' vincolo di unità e fonte di fratellanza.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Signore Gesù, quando appare la tensione concedimi l'umiltà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necessaria per non voler imporre la mia verità contrastando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verità del mio fratello, fa' che io sappia tacere al momento opportuno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aspettare che egli abbia completato il suo pensiero.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Dammi la saggezza per capire che nessun essere umano è in grado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 possedere l'intera verità assoluta, e che non c'è errore o stravaganza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 miei occhi che non racchiuda qualche elemento di verità.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Dammi la saggezza per riconoscere che anch'io, posso sbagliare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 qualche aspetto della verità, e che dalla verità del fratello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posso invece arricchirmi.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 infine dammi la generosità di pensare che anch'egli ricerca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onestamente la verità, e di accogliere senza pregiudizi e con benevolenza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 opinioni degli altri. 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Signore Gesù, dacci la grazia del dialogo. Amen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866" y="0"/>
            <a:ext cx="1466134" cy="13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i="1" dirty="0"/>
              <a:t>	</a:t>
            </a:r>
            <a:r>
              <a:rPr lang="it-IT" b="1" i="1" dirty="0"/>
              <a:t>Padre nostro …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i="1" dirty="0"/>
              <a:t>	</a:t>
            </a:r>
            <a:r>
              <a:rPr lang="it-IT" b="1" i="1" dirty="0"/>
              <a:t>P.</a:t>
            </a:r>
            <a:r>
              <a:rPr lang="it-IT" i="1" dirty="0"/>
              <a:t>	Signore , Padre Santo, benedici e proteggi noi, Tuoi figli,</a:t>
            </a:r>
          </a:p>
          <a:p>
            <a:r>
              <a:rPr lang="it-IT" i="1" dirty="0"/>
              <a:t>		che abbiamo partecipato a questo secondo momento di formazione.</a:t>
            </a:r>
          </a:p>
          <a:p>
            <a:r>
              <a:rPr lang="it-IT" i="1" dirty="0"/>
              <a:t>		Il Tuo volto brilli sempre più sul nostro volto </a:t>
            </a:r>
          </a:p>
          <a:p>
            <a:r>
              <a:rPr lang="it-IT" i="1" dirty="0"/>
              <a:t>		e ci doni la pace,</a:t>
            </a:r>
          </a:p>
          <a:p>
            <a:r>
              <a:rPr lang="it-IT" i="1" dirty="0"/>
              <a:t>		perché come discepoli del Tuo Figlio</a:t>
            </a:r>
          </a:p>
          <a:p>
            <a:r>
              <a:rPr lang="it-IT" i="1" dirty="0"/>
              <a:t>		sappiamo essere sempre e ovunque</a:t>
            </a:r>
          </a:p>
          <a:p>
            <a:r>
              <a:rPr lang="it-IT" i="1" dirty="0"/>
              <a:t>		tessitori di quella fraternità</a:t>
            </a:r>
          </a:p>
          <a:p>
            <a:r>
              <a:rPr lang="it-IT" i="1" dirty="0"/>
              <a:t>		che nasce dal Vangelo.</a:t>
            </a:r>
          </a:p>
          <a:p>
            <a:r>
              <a:rPr lang="it-IT" i="1" dirty="0"/>
              <a:t>		Per Cristo nostro Signore.</a:t>
            </a:r>
          </a:p>
          <a:p>
            <a:endParaRPr lang="it-IT" i="1" dirty="0"/>
          </a:p>
          <a:p>
            <a:r>
              <a:rPr lang="it-IT" i="1" dirty="0"/>
              <a:t>	</a:t>
            </a:r>
            <a:r>
              <a:rPr lang="it-IT" b="1" i="1" dirty="0"/>
              <a:t>T.</a:t>
            </a:r>
            <a:r>
              <a:rPr lang="it-IT" i="1" dirty="0"/>
              <a:t>	Amen</a:t>
            </a:r>
          </a:p>
          <a:p>
            <a:endParaRPr lang="it-IT" i="1" dirty="0"/>
          </a:p>
          <a:p>
            <a:r>
              <a:rPr lang="it-IT" i="1" dirty="0"/>
              <a:t>	</a:t>
            </a:r>
            <a:r>
              <a:rPr lang="it-IT" b="1" i="1" dirty="0"/>
              <a:t>P.</a:t>
            </a:r>
            <a:r>
              <a:rPr lang="it-IT" i="1" dirty="0"/>
              <a:t>	Vi benedica …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0981" y="0"/>
            <a:ext cx="1343019" cy="119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Canto finale:  </a:t>
            </a:r>
            <a:r>
              <a:rPr lang="it-IT" sz="2200" b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TUTTO E’ POSSIBILE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Questo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luogo che Dio ha scelto per te,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questo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tempo pensato per te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Quella che vedi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strada che lui traccer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quello che senti l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Amore che mai finir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andremo e annunceremo che in Lui tutto 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possibile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andremo e annunceremo che nulla ci può vincere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Perch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abbiamo udito le Sue parole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Perch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abbiam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veduto vite cambiare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Perch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abbiamo visto l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Amore vincere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abbiamo visto l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Amore vincere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Questo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momento che Dio ha scelto per te,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questo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sogno che ha fatto su te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Quella che vedi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strada tracciata per te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Quello che senti, l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Amore che mai finir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Rit. (x 2)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Questo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tempo che Dio ha scelto per te,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questo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sogno che aveva su te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7866" y="0"/>
            <a:ext cx="1466134" cy="130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it-IT" sz="2400" b="1" dirty="0"/>
          </a:p>
          <a:p>
            <a:r>
              <a:rPr lang="it-IT" sz="2400" b="1" dirty="0"/>
              <a:t>	</a:t>
            </a:r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</p:txBody>
      </p:sp>
      <p:pic>
        <p:nvPicPr>
          <p:cNvPr id="6" name="~PP20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Online Media 2" title="Lascia i tuoi pesi">
            <a:hlinkClick r:id="" action="ppaction://media"/>
            <a:extLst>
              <a:ext uri="{FF2B5EF4-FFF2-40B4-BE49-F238E27FC236}">
                <a16:creationId xmlns:a16="http://schemas.microsoft.com/office/drawing/2014/main" id="{82BA536F-4494-4E3F-9BCC-D7E26CA19C6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604000" y="5422900"/>
            <a:ext cx="2540000" cy="143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	</a:t>
            </a:r>
          </a:p>
          <a:p>
            <a:r>
              <a:rPr lang="it-IT" sz="2000" b="1" dirty="0"/>
              <a:t>	</a:t>
            </a:r>
          </a:p>
          <a:p>
            <a:r>
              <a:rPr lang="it-IT" sz="2400" b="1" dirty="0"/>
              <a:t>P.       	</a:t>
            </a:r>
            <a:r>
              <a:rPr lang="it-IT" sz="2400" dirty="0"/>
              <a:t>Nel nome del Padre, del Figlio e dello Spirito Santo.</a:t>
            </a:r>
          </a:p>
          <a:p>
            <a:r>
              <a:rPr lang="it-IT" sz="2400" dirty="0"/>
              <a:t>	Ecco quanto è bello e gioioso che i fratelli si trovino 			insieme</a:t>
            </a:r>
          </a:p>
          <a:p>
            <a:endParaRPr lang="it-IT" sz="2400" b="1" dirty="0"/>
          </a:p>
          <a:p>
            <a:r>
              <a:rPr lang="it-IT" sz="2400" b="1" dirty="0"/>
              <a:t>T.	Là il Signore dona la Sua benedizione.</a:t>
            </a:r>
          </a:p>
          <a:p>
            <a:endParaRPr lang="it-IT" sz="2400" b="1" dirty="0"/>
          </a:p>
          <a:p>
            <a:r>
              <a:rPr lang="it-IT" sz="2400" b="1" dirty="0"/>
              <a:t>P.	</a:t>
            </a:r>
            <a:r>
              <a:rPr lang="it-IT" sz="2400" dirty="0"/>
              <a:t>Signore, tu ci scruti e ci conosci nel profondo del nostro 		animo.</a:t>
            </a:r>
          </a:p>
          <a:p>
            <a:endParaRPr lang="it-IT" sz="2400" b="1" dirty="0"/>
          </a:p>
          <a:p>
            <a:r>
              <a:rPr lang="it-IT" sz="2400" b="1" dirty="0"/>
              <a:t>T.	Apriamo a Te il nostro cuore come Tu lo vedi in questo 		momento.</a:t>
            </a:r>
          </a:p>
          <a:p>
            <a:endParaRPr lang="it-IT" sz="2400" b="1" dirty="0"/>
          </a:p>
          <a:p>
            <a:r>
              <a:rPr lang="it-IT" sz="2400" b="1" dirty="0"/>
              <a:t>P.	</a:t>
            </a:r>
            <a:r>
              <a:rPr lang="it-IT" sz="2400" dirty="0"/>
              <a:t>Rendi attento il nostro orecchio e la nostra mente alla tua 		Parola.</a:t>
            </a:r>
          </a:p>
          <a:p>
            <a:endParaRPr lang="it-IT" sz="2400" b="1" dirty="0"/>
          </a:p>
          <a:p>
            <a:r>
              <a:rPr lang="it-IT" sz="2400" b="1" dirty="0"/>
              <a:t>T.	Perché trovi in noi un terreno buono e porti frutto.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0"/>
            <a:ext cx="1428728" cy="12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144000" cy="85561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Invocazione allo Spirito Santo</a:t>
            </a:r>
          </a:p>
          <a:p>
            <a:pPr algn="ctr"/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2200" i="1" dirty="0">
                <a:latin typeface="Times New Roman" pitchFamily="18" charset="0"/>
                <a:cs typeface="Times New Roman" pitchFamily="18" charset="0"/>
              </a:rPr>
              <a:t>(Insieme)</a:t>
            </a:r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it-IT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Anche oggi siamo qui, Spirito santo: 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siamo riuniti nel tuo nome. 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Vieni a noi, scendi nei nostri cuori.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Insegnaci tu ciò che dobbiamo fare,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mostraci Tu il cammino da seguire tutti insieme.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Non permettere che da noi, peccatori, sia lesa la 	giustizia,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Non ci faccia sviare l’ignoranza, 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non ci renda parziali l’umana simpatia,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Perché siamo una sola cosa in Te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E in nulla ci discostiamo dalla verità.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Lo chiediamo a Te che agisci in tutti i tempi e in tutti i 	luoghi,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In comunione con il Padre e con il Figlio,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Per tutti i secoli dei secoli.</a:t>
            </a:r>
          </a:p>
          <a:p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Amen</a:t>
            </a:r>
          </a:p>
          <a:p>
            <a:endParaRPr lang="it-IT" sz="2200" i="1" dirty="0">
              <a:latin typeface="Times New Roman" pitchFamily="18" charset="0"/>
              <a:cs typeface="Times New Roman" pitchFamily="18" charset="0"/>
            </a:endParaRPr>
          </a:p>
          <a:p>
            <a:endParaRPr lang="it-IT" sz="2200" i="1" dirty="0">
              <a:latin typeface="Times New Roman" pitchFamily="18" charset="0"/>
              <a:cs typeface="Times New Roman" pitchFamily="18" charset="0"/>
            </a:endParaRPr>
          </a:p>
          <a:p>
            <a:endParaRPr lang="it-IT" sz="2200" i="1" dirty="0">
              <a:latin typeface="Times New Roman" pitchFamily="18" charset="0"/>
              <a:cs typeface="Times New Roman" pitchFamily="18" charset="0"/>
            </a:endParaRPr>
          </a:p>
          <a:p>
            <a:endParaRPr lang="it-IT" sz="2200" i="1" dirty="0">
              <a:latin typeface="Times New Roman" pitchFamily="18" charset="0"/>
              <a:cs typeface="Times New Roman" pitchFamily="18" charset="0"/>
            </a:endParaRPr>
          </a:p>
          <a:p>
            <a:endParaRPr lang="it-IT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i="1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i="1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667" y="0"/>
            <a:ext cx="1557333" cy="138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107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222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2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(1° lettore)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DAL VANGELO SECONDO GIOVANNI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(4,5-15.19b-26.39a.40-42)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3000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Giunse cos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una citt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della </a:t>
            </a:r>
            <a:r>
              <a:rPr kumimoji="0" lang="it-IT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Samaria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chiamata </a:t>
            </a:r>
            <a:r>
              <a:rPr kumimoji="0" lang="it-IT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Sicar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vicina al terreno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 Giacobbe aveva dato a Giuseppe suo figlio: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qui c'era un pozzo di Giacobbe. Ges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dunque, affaticato per il viaggio,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sedeva presso il pozzo. Era circa mezzogiorno.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Giunge una donna samaritana ad attingere acqua. Le dice Ges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Dammi da bere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suoi discepoli erano andati in citt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fare provvista di cibi.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Allora la donna samaritana gli dice: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 mai tu, che sei giudeo,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chiedi da bere a me, che sono una donna samaritana?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Giudei infatti non hanno rapporti con i Samaritani.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risponde: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tu conoscessi il dono di Dio e chi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colui che ti dice: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Dammi da bere!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tu avresti chiesto a lui ed egli ti avrebbe dato acqua viva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Gli dice la donna: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Signore, non hai un secchio e il pozzo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profondo;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 dove prendi dunque quest'acqua viva?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Sei tu forse pi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grande del nostro padre Giacobbe, che ci diede il pozzo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ne bevve lui con i suoi figli e il suo bestiame?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it-IT" sz="3200" i="1" u="sng" dirty="0"/>
          </a:p>
          <a:p>
            <a:endParaRPr lang="it-IT" sz="3200" i="1" dirty="0"/>
          </a:p>
          <a:p>
            <a:endParaRPr lang="it-IT" sz="3200" i="1" dirty="0"/>
          </a:p>
          <a:p>
            <a:endParaRPr lang="it-IT" sz="3200" i="1" dirty="0"/>
          </a:p>
          <a:p>
            <a:r>
              <a:rPr lang="it-IT" sz="3200" i="1" dirty="0"/>
              <a:t>	</a:t>
            </a:r>
          </a:p>
          <a:p>
            <a:endParaRPr lang="it-IT" sz="3200" i="1" dirty="0"/>
          </a:p>
          <a:p>
            <a:endParaRPr lang="it-IT" sz="3200" i="1" dirty="0"/>
          </a:p>
          <a:p>
            <a:endParaRPr lang="it-IT" sz="3200" i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103" y="1"/>
            <a:ext cx="128889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84666"/>
            <a:ext cx="9144000" cy="64735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3000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200" baseline="30000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200" i="1" baseline="30000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i="1" baseline="30000" dirty="0">
                <a:solidFill>
                  <a:srgbClr val="99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it-IT" sz="2800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(2° lettore)</a:t>
            </a:r>
            <a:endParaRPr lang="it-IT" sz="2800" i="1" baseline="30000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risponde: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Chiunque beve di quest'acqua avr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nuovo sete;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 chi berr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dell'acqua che io gli darò, non avr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pi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sete in eterno.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Anzi, l'acqua che io gli darò diventer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lui una sorgente d'acqua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 zampilla per la vita eterna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Signore - gli dice la donna -,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dammi quest'acqua, perch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io non abbia pi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sete e non continui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venire qui ad attingere acqua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&lt;&lt;Signore, vedo che tu sei un profeta!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nostri padri hanno adorato su questo monte; voi invece dite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Gerusalemme il luogo in cui bisogna adorare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 dice: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Credimi, donna, viene l'ora in cui n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 questo monte n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Gerusalemme adorerete il Padre.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Voi adorate ciò che non conoscete,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noi adoriamo ciò che conosciamo, perch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salvezza viene dai Giudei.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 viene l'ora - ed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questa - in cui i veri adoratori adoreranno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Padre in spirito e verit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cos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ì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infatti il Padre vuole che siano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quelli che lo adorano.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Dio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spirito, e quelli che lo adorano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devono adorare in spirito e verit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357290" cy="120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  <a:p>
            <a:pPr algn="ctr"/>
            <a:endParaRPr lang="it-IT" sz="28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8686993" cy="539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3000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200" baseline="30000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3000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200" baseline="30000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3000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200" baseline="30000" dirty="0">
              <a:solidFill>
                <a:srgbClr val="99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200" b="0" i="0" u="none" strike="noStrike" cap="none" normalizeH="0" baseline="30000" dirty="0">
              <a:ln>
                <a:noFill/>
              </a:ln>
              <a:solidFill>
                <a:srgbClr val="99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it-IT" sz="2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(3° lettore)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Gli rispose la donna: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che deve venire il Messia, chiamato Cristo: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quando egli verr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ci annuncer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ogni cosa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Le dice Ges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Sono io, che parlo con te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Molti Samaritani di quella citt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credettero in lui per la parola della donna, </a:t>
            </a:r>
            <a:r>
              <a:rPr kumimoji="0" lang="it-IT" sz="2200" b="0" i="0" u="none" strike="noStrike" cap="none" normalizeH="0" baseline="3000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dirty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quando i Samaritani giunsero da lui, lo pregavano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 rimanere da loro ed egli rimase l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due giorni.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Molti di pi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credettero per la sua parola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alla donna dicevano: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pi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 i tuoi discorsi che noi crediamo, ma perch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noi stessi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abbiamo udito e sappiamo che questi 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veramente il salvatore del mondo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it-IT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7308" y="0"/>
            <a:ext cx="1546692" cy="137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sz="29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29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Canto:</a:t>
            </a:r>
            <a:r>
              <a:rPr kumimoji="0" lang="it-IT" sz="290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9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Ogni mia parola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Come la pioggia e la neve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scendono giù dal cielo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non vi ritornano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senza irrigare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far germogliare la terra.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Così ogni mia parola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 ritornerà a me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senza operare quanto desidero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senza aver compiuto 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ciò per cui l’avevo mandata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ogni mia parola,</a:t>
            </a:r>
            <a:endParaRPr kumimoji="0" 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it-IT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ogni mia parola.</a:t>
            </a: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423" y="0"/>
            <a:ext cx="1385577" cy="12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35729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it-IT" sz="2200" i="1" dirty="0">
                <a:latin typeface="Times New Roman" pitchFamily="18" charset="0"/>
                <a:cs typeface="Times New Roman" pitchFamily="18" charset="0"/>
              </a:rPr>
              <a:t>(4° lettore)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Il Verbo si è fatto carne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per dialogare con noi.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Dio non vuole fare un monologo, 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ma un dialogo. 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Venendo nel mondo,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nella Persona del Verbo incarnato,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Dio ci ha mostrato la via </a:t>
            </a:r>
          </a:p>
          <a:p>
            <a:pPr algn="ctr"/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dell’incontro e del dialogo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(Papa Francesco)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105" y="0"/>
            <a:ext cx="1485895" cy="131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1608</Words>
  <Application>Microsoft Office PowerPoint</Application>
  <PresentationFormat>On-screen Show (4:3)</PresentationFormat>
  <Paragraphs>230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Brush Script MT</vt:lpstr>
      <vt:lpstr>Calibri</vt:lpstr>
      <vt:lpstr>Helvetica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donatella2001</dc:creator>
  <cp:lastModifiedBy>Andrew Spiteri</cp:lastModifiedBy>
  <cp:revision>35</cp:revision>
  <dcterms:created xsi:type="dcterms:W3CDTF">2022-03-13T06:58:05Z</dcterms:created>
  <dcterms:modified xsi:type="dcterms:W3CDTF">2022-04-24T13:58:51Z</dcterms:modified>
</cp:coreProperties>
</file>